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2B3F-4BDD-4948-A267-D11BE2B8E0CD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590F0-B996-437E-AD7F-3C78DE9B8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2B3F-4BDD-4948-A267-D11BE2B8E0CD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590F0-B996-437E-AD7F-3C78DE9B8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2B3F-4BDD-4948-A267-D11BE2B8E0CD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590F0-B996-437E-AD7F-3C78DE9B8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2B3F-4BDD-4948-A267-D11BE2B8E0CD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590F0-B996-437E-AD7F-3C78DE9B8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2B3F-4BDD-4948-A267-D11BE2B8E0CD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590F0-B996-437E-AD7F-3C78DE9B8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2B3F-4BDD-4948-A267-D11BE2B8E0CD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590F0-B996-437E-AD7F-3C78DE9B83E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2B3F-4BDD-4948-A267-D11BE2B8E0CD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590F0-B996-437E-AD7F-3C78DE9B8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2B3F-4BDD-4948-A267-D11BE2B8E0CD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590F0-B996-437E-AD7F-3C78DE9B8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2B3F-4BDD-4948-A267-D11BE2B8E0CD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590F0-B996-437E-AD7F-3C78DE9B8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2B3F-4BDD-4948-A267-D11BE2B8E0CD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A3590F0-B996-437E-AD7F-3C78DE9B8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12B3F-4BDD-4948-A267-D11BE2B8E0CD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590F0-B996-437E-AD7F-3C78DE9B8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8212B3F-4BDD-4948-A267-D11BE2B8E0CD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A3590F0-B996-437E-AD7F-3C78DE9B83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9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2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image" Target="../media/image18.png"/><Relationship Id="rId5" Type="http://schemas.openxmlformats.org/officeDocument/2006/relationships/image" Target="../media/image24.png"/><Relationship Id="rId15" Type="http://schemas.openxmlformats.org/officeDocument/2006/relationships/image" Target="../media/image30.png"/><Relationship Id="rId10" Type="http://schemas.openxmlformats.org/officeDocument/2006/relationships/image" Target="../media/image17.png"/><Relationship Id="rId4" Type="http://schemas.openxmlformats.org/officeDocument/2006/relationships/image" Target="../media/image23.png"/><Relationship Id="rId9" Type="http://schemas.openxmlformats.org/officeDocument/2006/relationships/image" Target="../media/image21.png"/><Relationship Id="rId1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0.pn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12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11" Type="http://schemas.openxmlformats.org/officeDocument/2006/relationships/image" Target="../media/image18.png"/><Relationship Id="rId5" Type="http://schemas.openxmlformats.org/officeDocument/2006/relationships/image" Target="../media/image24.png"/><Relationship Id="rId10" Type="http://schemas.openxmlformats.org/officeDocument/2006/relationships/image" Target="../media/image17.png"/><Relationship Id="rId4" Type="http://schemas.openxmlformats.org/officeDocument/2006/relationships/image" Target="../media/image23.png"/><Relationship Id="rId9" Type="http://schemas.openxmlformats.org/officeDocument/2006/relationships/image" Target="../media/image21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маршруты</a:t>
            </a:r>
            <a:endParaRPr lang="ru-RU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/>
              <a:t>Учебное пособие для дошколят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131840" y="5517231"/>
            <a:ext cx="5439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МБДОУ «Детский сад общеразвивающего вида № 6»</a:t>
            </a:r>
          </a:p>
          <a:p>
            <a:pPr algn="ctr"/>
            <a:r>
              <a:rPr lang="ru-RU" dirty="0" smtClean="0"/>
              <a:t>«Жемчужинка»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736" y="2348880"/>
            <a:ext cx="3559831" cy="26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26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Для педагогов и родителей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800" cap="all" dirty="0">
                <a:solidFill>
                  <a:srgbClr val="FF0000"/>
                </a:solidFill>
                <a:latin typeface="Franklin Gothic Medium"/>
                <a:ea typeface="+mj-ea"/>
                <a:cs typeface="+mj-cs"/>
              </a:rPr>
              <a:t>Дорогие взрослые</a:t>
            </a:r>
            <a:r>
              <a:rPr lang="ru-RU" sz="2800" cap="all" dirty="0" smtClean="0">
                <a:solidFill>
                  <a:srgbClr val="FF0000"/>
                </a:solidFill>
                <a:latin typeface="Franklin Gothic Medium"/>
                <a:ea typeface="+mj-ea"/>
                <a:cs typeface="+mj-cs"/>
              </a:rPr>
              <a:t>!</a:t>
            </a:r>
          </a:p>
          <a:p>
            <a:pPr algn="just"/>
            <a:r>
              <a:rPr lang="ru-RU" dirty="0" smtClean="0"/>
              <a:t>Помогите нашим детям сохранить жизнь и здоровье на дороге. Эту </a:t>
            </a:r>
            <a:r>
              <a:rPr lang="ru-RU" dirty="0"/>
              <a:t>т</a:t>
            </a:r>
            <a:r>
              <a:rPr lang="ru-RU" dirty="0" smtClean="0"/>
              <a:t>рудную задачу облегчит созданное нами учебное пособие. Вместе с детьми составьте схему маршрута «Дом – Детский сад - Дом» с детальным описанием особенностей каждого перехода через дорогу и мест, требующих повышенного внимания.</a:t>
            </a:r>
          </a:p>
          <a:p>
            <a:pPr algn="just"/>
            <a:r>
              <a:rPr lang="ru-RU" dirty="0" smtClean="0"/>
              <a:t>Могут быть </a:t>
            </a:r>
            <a:r>
              <a:rPr lang="ru-RU" dirty="0"/>
              <a:t>п</a:t>
            </a:r>
            <a:r>
              <a:rPr lang="ru-RU" dirty="0" smtClean="0"/>
              <a:t>олезными схемы других постоянных маршрутов в нашем микрорайоне «Посёлок часовщиков»: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«</a:t>
            </a:r>
            <a:r>
              <a:rPr lang="ru-RU" dirty="0">
                <a:solidFill>
                  <a:srgbClr val="000000"/>
                </a:solidFill>
              </a:rPr>
              <a:t>Детский </a:t>
            </a:r>
            <a:r>
              <a:rPr lang="ru-RU" dirty="0" smtClean="0">
                <a:solidFill>
                  <a:srgbClr val="000000"/>
                </a:solidFill>
              </a:rPr>
              <a:t>сад - Школа</a:t>
            </a:r>
            <a:r>
              <a:rPr lang="ru-RU" dirty="0" smtClean="0"/>
              <a:t>»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«Детский сад – Досуговый центр»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«</a:t>
            </a:r>
            <a:r>
              <a:rPr lang="ru-RU" dirty="0">
                <a:solidFill>
                  <a:srgbClr val="000000"/>
                </a:solidFill>
              </a:rPr>
              <a:t>Детский </a:t>
            </a:r>
            <a:r>
              <a:rPr lang="ru-RU" dirty="0" smtClean="0">
                <a:solidFill>
                  <a:srgbClr val="000000"/>
                </a:solidFill>
              </a:rPr>
              <a:t>сад – стадион Восток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73016"/>
            <a:ext cx="4098032" cy="3073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26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81048" cy="548640"/>
          </a:xfrm>
        </p:spPr>
        <p:txBody>
          <a:bodyPr/>
          <a:lstStyle/>
          <a:p>
            <a:pPr marL="342900" lvl="0" indent="-342900">
              <a:spcBef>
                <a:spcPts val="800"/>
              </a:spcBef>
            </a:pPr>
            <a:r>
              <a:rPr lang="ru-RU" b="1" dirty="0" smtClean="0">
                <a:solidFill>
                  <a:srgbClr val="FF0000"/>
                </a:solidFill>
              </a:rPr>
              <a:t>Маршрут </a:t>
            </a:r>
            <a:r>
              <a:rPr lang="ru-RU" b="1" cap="none" dirty="0" smtClean="0">
                <a:solidFill>
                  <a:srgbClr val="FF0000"/>
                </a:solidFill>
                <a:latin typeface="Franklin Gothic Book"/>
                <a:ea typeface="+mn-ea"/>
                <a:cs typeface="+mn-cs"/>
              </a:rPr>
              <a:t>«</a:t>
            </a:r>
            <a:r>
              <a:rPr lang="ru-RU" b="1" cap="none" dirty="0">
                <a:solidFill>
                  <a:srgbClr val="FF0000"/>
                </a:solidFill>
                <a:latin typeface="Franklin Gothic Book"/>
                <a:ea typeface="+mn-ea"/>
                <a:cs typeface="+mn-cs"/>
              </a:rPr>
              <a:t>Детский сад - Школа</a:t>
            </a:r>
            <a:r>
              <a:rPr lang="ru-RU" b="1" cap="none" dirty="0" smtClean="0">
                <a:solidFill>
                  <a:srgbClr val="FF0000"/>
                </a:solidFill>
                <a:latin typeface="Franklin Gothic Book"/>
                <a:ea typeface="+mn-ea"/>
                <a:cs typeface="+mn-cs"/>
              </a:rPr>
              <a:t>»                                № 1</a:t>
            </a:r>
            <a:r>
              <a:rPr lang="ru-RU" sz="1600" b="1" cap="none" dirty="0">
                <a:solidFill>
                  <a:srgbClr val="000000"/>
                </a:solidFill>
                <a:latin typeface="Franklin Gothic Book"/>
                <a:ea typeface="+mn-ea"/>
                <a:cs typeface="+mn-cs"/>
              </a:rPr>
              <a:t/>
            </a:r>
            <a:br>
              <a:rPr lang="ru-RU" sz="1600" b="1" cap="none" dirty="0">
                <a:solidFill>
                  <a:srgbClr val="000000"/>
                </a:solidFill>
                <a:latin typeface="Franklin Gothic Book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3074" name="Picture 2" descr="C:\Documents and Settings\лена\Рабочий стол\ПДД\Изображение 0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5709" r="6774" b="72146"/>
          <a:stretch/>
        </p:blipFill>
        <p:spPr bwMode="auto">
          <a:xfrm>
            <a:off x="283449" y="1058080"/>
            <a:ext cx="8599707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5952">
            <a:off x="392016" y="1197690"/>
            <a:ext cx="1790691" cy="2316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Выноска 2 4"/>
          <p:cNvSpPr/>
          <p:nvPr/>
        </p:nvSpPr>
        <p:spPr>
          <a:xfrm>
            <a:off x="3248414" y="685808"/>
            <a:ext cx="1224136" cy="612648"/>
          </a:xfrm>
          <a:prstGeom prst="borderCallout2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Регулируемый переход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 rot="20170670">
            <a:off x="3770818" y="4936412"/>
            <a:ext cx="1026605" cy="1597773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100" b="1" dirty="0" smtClean="0">
                <a:solidFill>
                  <a:srgbClr val="FF0000"/>
                </a:solidFill>
              </a:rPr>
              <a:t>Улица с интенсивным движением</a:t>
            </a:r>
            <a:endParaRPr lang="ru-RU" sz="1100" b="1" dirty="0">
              <a:solidFill>
                <a:srgbClr val="FF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600866"/>
            <a:ext cx="2184304" cy="1750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Выноска 2 6"/>
          <p:cNvSpPr/>
          <p:nvPr/>
        </p:nvSpPr>
        <p:spPr>
          <a:xfrm>
            <a:off x="4619162" y="1884727"/>
            <a:ext cx="914400" cy="612648"/>
          </a:xfrm>
          <a:prstGeom prst="borderCallout2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Остановка автобуса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8" name="Минус 7"/>
          <p:cNvSpPr/>
          <p:nvPr/>
        </p:nvSpPr>
        <p:spPr>
          <a:xfrm rot="19984577">
            <a:off x="2164444" y="1700650"/>
            <a:ext cx="513855" cy="569695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9" name="Минус 8"/>
          <p:cNvSpPr/>
          <p:nvPr/>
        </p:nvSpPr>
        <p:spPr>
          <a:xfrm rot="19817980">
            <a:off x="2664535" y="1431362"/>
            <a:ext cx="475365" cy="46704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Минус 9"/>
          <p:cNvSpPr/>
          <p:nvPr/>
        </p:nvSpPr>
        <p:spPr>
          <a:xfrm rot="4213188">
            <a:off x="3042916" y="1962450"/>
            <a:ext cx="530922" cy="4572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Минус 10"/>
          <p:cNvSpPr/>
          <p:nvPr/>
        </p:nvSpPr>
        <p:spPr>
          <a:xfrm>
            <a:off x="3707904" y="2976377"/>
            <a:ext cx="72008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Минус 11"/>
          <p:cNvSpPr/>
          <p:nvPr/>
        </p:nvSpPr>
        <p:spPr>
          <a:xfrm rot="4521944">
            <a:off x="3330038" y="2688335"/>
            <a:ext cx="533948" cy="4572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инус 12"/>
          <p:cNvSpPr/>
          <p:nvPr/>
        </p:nvSpPr>
        <p:spPr>
          <a:xfrm rot="4101690">
            <a:off x="3561201" y="3292429"/>
            <a:ext cx="538689" cy="454906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инус 13"/>
          <p:cNvSpPr/>
          <p:nvPr/>
        </p:nvSpPr>
        <p:spPr>
          <a:xfrm rot="4130567">
            <a:off x="3828166" y="3852646"/>
            <a:ext cx="477871" cy="4572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инус 14"/>
          <p:cNvSpPr/>
          <p:nvPr/>
        </p:nvSpPr>
        <p:spPr>
          <a:xfrm rot="19587419">
            <a:off x="4223569" y="4295886"/>
            <a:ext cx="528902" cy="4572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Минус 15"/>
          <p:cNvSpPr/>
          <p:nvPr/>
        </p:nvSpPr>
        <p:spPr>
          <a:xfrm rot="18624284">
            <a:off x="4784445" y="3870613"/>
            <a:ext cx="457200" cy="446236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Минус 16"/>
          <p:cNvSpPr/>
          <p:nvPr/>
        </p:nvSpPr>
        <p:spPr>
          <a:xfrm rot="17965887">
            <a:off x="5115648" y="3312821"/>
            <a:ext cx="457200" cy="46904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2149356">
            <a:off x="5434859" y="3683730"/>
            <a:ext cx="2618000" cy="4432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5640240" y="3404478"/>
            <a:ext cx="1812080" cy="17527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940152" y="3022096"/>
            <a:ext cx="1512168" cy="125873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Минус 27"/>
          <p:cNvSpPr/>
          <p:nvPr/>
        </p:nvSpPr>
        <p:spPr>
          <a:xfrm rot="2772197">
            <a:off x="5610100" y="2999236"/>
            <a:ext cx="534120" cy="500884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Минус 28"/>
          <p:cNvSpPr/>
          <p:nvPr/>
        </p:nvSpPr>
        <p:spPr>
          <a:xfrm rot="2363921">
            <a:off x="6181002" y="3576216"/>
            <a:ext cx="612068" cy="44324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Минус 29"/>
          <p:cNvSpPr/>
          <p:nvPr/>
        </p:nvSpPr>
        <p:spPr>
          <a:xfrm rot="2368185">
            <a:off x="6859001" y="4122315"/>
            <a:ext cx="648072" cy="4572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Минус 30"/>
          <p:cNvSpPr/>
          <p:nvPr/>
        </p:nvSpPr>
        <p:spPr>
          <a:xfrm rot="18627890">
            <a:off x="7552848" y="4190120"/>
            <a:ext cx="576064" cy="4572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 rot="20170670">
            <a:off x="3770817" y="4936411"/>
            <a:ext cx="1026605" cy="1597773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100" b="1" dirty="0" smtClean="0">
                <a:solidFill>
                  <a:srgbClr val="FF0000"/>
                </a:solidFill>
              </a:rPr>
              <a:t>Улица с интенсивным движением</a:t>
            </a:r>
            <a:endParaRPr lang="ru-RU" sz="1100" b="1" dirty="0">
              <a:solidFill>
                <a:srgbClr val="FF0000"/>
              </a:solidFill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123" y="4445777"/>
            <a:ext cx="523875" cy="50641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2" t="9681" r="12592" b="38800"/>
          <a:stretch/>
        </p:blipFill>
        <p:spPr bwMode="auto">
          <a:xfrm>
            <a:off x="3885647" y="2380026"/>
            <a:ext cx="525009" cy="509190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92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116632"/>
            <a:ext cx="9108504" cy="54864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Маршрут </a:t>
            </a:r>
            <a:r>
              <a:rPr lang="ru-RU" b="1" cap="none" dirty="0">
                <a:solidFill>
                  <a:srgbClr val="FF0000"/>
                </a:solidFill>
                <a:latin typeface="Franklin Gothic Book"/>
              </a:rPr>
              <a:t>«Детский сад - Школа»                                № </a:t>
            </a:r>
            <a:r>
              <a:rPr lang="ru-RU" b="1" cap="none" dirty="0" smtClean="0">
                <a:solidFill>
                  <a:srgbClr val="FF0000"/>
                </a:solidFill>
                <a:latin typeface="Franklin Gothic Book"/>
              </a:rPr>
              <a:t>2</a:t>
            </a:r>
            <a:endParaRPr lang="ru-RU" dirty="0"/>
          </a:p>
        </p:txBody>
      </p:sp>
      <p:pic>
        <p:nvPicPr>
          <p:cNvPr id="4098" name="Picture 2" descr="C:\Documents and Settings\лена\Рабочий стол\ПДД\Изображение 0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9" t="5828" r="14223" b="55177"/>
          <a:stretch/>
        </p:blipFill>
        <p:spPr bwMode="auto">
          <a:xfrm>
            <a:off x="365807" y="538525"/>
            <a:ext cx="8392985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ыноска 2 5"/>
          <p:cNvSpPr/>
          <p:nvPr/>
        </p:nvSpPr>
        <p:spPr>
          <a:xfrm>
            <a:off x="4139952" y="629872"/>
            <a:ext cx="1224136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4291"/>
              <a:gd name="adj6" fmla="val -73558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Регулируемый переход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rot="19810218">
            <a:off x="3097617" y="1274227"/>
            <a:ext cx="1026605" cy="1597773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100" b="1" dirty="0" smtClean="0">
                <a:solidFill>
                  <a:srgbClr val="FF0000"/>
                </a:solidFill>
              </a:rPr>
              <a:t>Улица с интенсивным движением</a:t>
            </a:r>
            <a:endParaRPr lang="ru-RU" sz="1100" b="1" dirty="0">
              <a:solidFill>
                <a:srgbClr val="FF0000"/>
              </a:solidFill>
            </a:endParaRPr>
          </a:p>
        </p:txBody>
      </p:sp>
      <p:sp>
        <p:nvSpPr>
          <p:cNvPr id="3" name="Выноска 2 2"/>
          <p:cNvSpPr/>
          <p:nvPr/>
        </p:nvSpPr>
        <p:spPr>
          <a:xfrm rot="20783357">
            <a:off x="5364088" y="3352635"/>
            <a:ext cx="914400" cy="612648"/>
          </a:xfrm>
          <a:prstGeom prst="borderCallout2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Переход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260" y="3562861"/>
            <a:ext cx="548915" cy="555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516578"/>
            <a:ext cx="1907704" cy="223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858" y="1600380"/>
            <a:ext cx="2044624" cy="163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0" t="7840" r="17870" b="20480"/>
          <a:stretch/>
        </p:blipFill>
        <p:spPr bwMode="auto">
          <a:xfrm rot="19492532">
            <a:off x="3857785" y="5598663"/>
            <a:ext cx="1191628" cy="969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 rot="3166531">
            <a:off x="7651504" y="3362200"/>
            <a:ext cx="1581846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781938" y="3021483"/>
            <a:ext cx="660489" cy="102651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075240" y="2813991"/>
            <a:ext cx="673224" cy="9933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Минус 13"/>
          <p:cNvSpPr/>
          <p:nvPr/>
        </p:nvSpPr>
        <p:spPr>
          <a:xfrm rot="19920654">
            <a:off x="1923712" y="1317848"/>
            <a:ext cx="615037" cy="62904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инус 14"/>
          <p:cNvSpPr/>
          <p:nvPr/>
        </p:nvSpPr>
        <p:spPr>
          <a:xfrm rot="3676425">
            <a:off x="2418437" y="1649785"/>
            <a:ext cx="699606" cy="54584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Минус 15"/>
          <p:cNvSpPr/>
          <p:nvPr/>
        </p:nvSpPr>
        <p:spPr>
          <a:xfrm rot="3590997">
            <a:off x="3000261" y="2498839"/>
            <a:ext cx="720080" cy="609797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Минус 16"/>
          <p:cNvSpPr/>
          <p:nvPr/>
        </p:nvSpPr>
        <p:spPr>
          <a:xfrm rot="3201254">
            <a:off x="3542671" y="3383186"/>
            <a:ext cx="697575" cy="551547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Минус 17"/>
          <p:cNvSpPr/>
          <p:nvPr/>
        </p:nvSpPr>
        <p:spPr>
          <a:xfrm rot="19717452">
            <a:off x="4279427" y="4070848"/>
            <a:ext cx="684151" cy="576064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Минус 18"/>
          <p:cNvSpPr/>
          <p:nvPr/>
        </p:nvSpPr>
        <p:spPr>
          <a:xfrm>
            <a:off x="4859728" y="3901680"/>
            <a:ext cx="720080" cy="4572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Минус 19"/>
          <p:cNvSpPr/>
          <p:nvPr/>
        </p:nvSpPr>
        <p:spPr>
          <a:xfrm rot="3178153">
            <a:off x="5388573" y="4414618"/>
            <a:ext cx="685614" cy="402944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Минус 20"/>
          <p:cNvSpPr/>
          <p:nvPr/>
        </p:nvSpPr>
        <p:spPr>
          <a:xfrm rot="3756928">
            <a:off x="5810391" y="5147489"/>
            <a:ext cx="792088" cy="4572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Минус 21"/>
          <p:cNvSpPr/>
          <p:nvPr/>
        </p:nvSpPr>
        <p:spPr>
          <a:xfrm rot="19727587">
            <a:off x="6514120" y="5217267"/>
            <a:ext cx="721478" cy="45720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Минус 22"/>
          <p:cNvSpPr/>
          <p:nvPr/>
        </p:nvSpPr>
        <p:spPr>
          <a:xfrm rot="19618327">
            <a:off x="7274982" y="4566870"/>
            <a:ext cx="720080" cy="43204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625" y="4048000"/>
            <a:ext cx="542925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08984">
            <a:off x="8170965" y="3434475"/>
            <a:ext cx="542925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35917">
            <a:off x="7796726" y="2902113"/>
            <a:ext cx="542925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Стрелка вниз 33"/>
          <p:cNvSpPr/>
          <p:nvPr/>
        </p:nvSpPr>
        <p:spPr>
          <a:xfrm rot="19810218">
            <a:off x="3097616" y="1274227"/>
            <a:ext cx="1026605" cy="1597773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100" b="1" dirty="0" smtClean="0">
                <a:solidFill>
                  <a:srgbClr val="FF0000"/>
                </a:solidFill>
              </a:rPr>
              <a:t>Улица с интенсивным движением</a:t>
            </a:r>
            <a:endParaRPr lang="ru-RU" sz="1100" b="1" dirty="0">
              <a:solidFill>
                <a:srgbClr val="FF0000"/>
              </a:solidFill>
            </a:endParaRPr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842" y="1566700"/>
            <a:ext cx="523875" cy="50641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710" y="2802943"/>
            <a:ext cx="523875" cy="50641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17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141528" cy="54864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МАРШРУТ </a:t>
            </a:r>
            <a:r>
              <a:rPr lang="ru-RU" sz="2000" dirty="0" smtClean="0">
                <a:solidFill>
                  <a:srgbClr val="FF0000"/>
                </a:solidFill>
              </a:rPr>
              <a:t>«Детский </a:t>
            </a:r>
            <a:r>
              <a:rPr lang="ru-RU" sz="2000" dirty="0">
                <a:solidFill>
                  <a:srgbClr val="FF0000"/>
                </a:solidFill>
              </a:rPr>
              <a:t>сад – Досуговый центр»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620688"/>
            <a:ext cx="8394700" cy="605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908175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423" y="1772816"/>
            <a:ext cx="1255713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666" y="3689318"/>
            <a:ext cx="549275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313" y="1361209"/>
            <a:ext cx="51276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63925">
            <a:off x="2625303" y="1881772"/>
            <a:ext cx="51276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67420">
            <a:off x="3220995" y="2790346"/>
            <a:ext cx="51276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02819">
            <a:off x="3777341" y="3711405"/>
            <a:ext cx="51276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9011">
            <a:off x="4315617" y="4591698"/>
            <a:ext cx="51276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09244">
            <a:off x="3603272" y="5512046"/>
            <a:ext cx="1423483" cy="1063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01234">
            <a:off x="4713963" y="5599633"/>
            <a:ext cx="512763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7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423" y="620688"/>
            <a:ext cx="21463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8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485" y="2820566"/>
            <a:ext cx="523875" cy="50641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418" y="1634562"/>
            <a:ext cx="523875" cy="50641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625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904"/>
            <a:ext cx="7520940" cy="54864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Маршрут </a:t>
            </a:r>
            <a:r>
              <a:rPr lang="ru-RU" b="1" cap="none" dirty="0">
                <a:solidFill>
                  <a:srgbClr val="FF0000"/>
                </a:solidFill>
                <a:latin typeface="Franklin Gothic Book"/>
              </a:rPr>
              <a:t>«Детский сад </a:t>
            </a:r>
            <a:r>
              <a:rPr lang="ru-RU" b="1" cap="none" dirty="0" smtClean="0">
                <a:solidFill>
                  <a:srgbClr val="FF0000"/>
                </a:solidFill>
                <a:latin typeface="Franklin Gothic Book"/>
              </a:rPr>
              <a:t>– стадион Восток»</a:t>
            </a:r>
            <a:endParaRPr lang="ru-RU" dirty="0"/>
          </a:p>
        </p:txBody>
      </p:sp>
      <p:pic>
        <p:nvPicPr>
          <p:cNvPr id="6146" name="Picture 2" descr="C:\Documents and Settings\лена\Рабочий стол\ПДД\Изображение 0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" t="5634" r="4889" b="11978"/>
          <a:stretch/>
        </p:blipFill>
        <p:spPr bwMode="auto">
          <a:xfrm>
            <a:off x="467544" y="893864"/>
            <a:ext cx="8604448" cy="569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040" y="5439411"/>
            <a:ext cx="1779587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2999">
            <a:off x="3304280" y="2754483"/>
            <a:ext cx="1465488" cy="136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7884"/>
            <a:ext cx="1368152" cy="1600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359" y="893864"/>
            <a:ext cx="1524986" cy="121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30312">
            <a:off x="6925403" y="4615973"/>
            <a:ext cx="21463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0" t="64934" r="8501" b="10133"/>
          <a:stretch/>
        </p:blipFill>
        <p:spPr bwMode="auto">
          <a:xfrm flipH="1">
            <a:off x="6930229" y="5938973"/>
            <a:ext cx="594098" cy="153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30312">
            <a:off x="6949847" y="4615972"/>
            <a:ext cx="21463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874" y="644934"/>
            <a:ext cx="21463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700" y="5809813"/>
            <a:ext cx="1894780" cy="564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2192">
            <a:off x="3375303" y="1356792"/>
            <a:ext cx="858732" cy="1062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843" y="2058235"/>
            <a:ext cx="377198" cy="384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701" y="4437112"/>
            <a:ext cx="292936" cy="29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30234">
            <a:off x="6382510" y="5832015"/>
            <a:ext cx="43338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1" name="Picture 1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5738">
            <a:off x="6524227" y="4885374"/>
            <a:ext cx="43338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2" name="Picture 1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15790">
            <a:off x="6228184" y="4160093"/>
            <a:ext cx="43338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3" name="Picture 1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1009">
            <a:off x="5421139" y="3543236"/>
            <a:ext cx="43338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4" name="Picture 2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2704">
            <a:off x="4793488" y="3026569"/>
            <a:ext cx="43338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5" name="Picture 2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2687">
            <a:off x="3951098" y="2398214"/>
            <a:ext cx="43338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6" name="Picture 2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0018">
            <a:off x="3244568" y="1827988"/>
            <a:ext cx="43338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7" name="Picture 2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8985">
            <a:off x="2452813" y="1226483"/>
            <a:ext cx="43338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8" name="Picture 2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63018" y="1009790"/>
            <a:ext cx="43338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9" name="Picture 2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520" y="4265403"/>
            <a:ext cx="523875" cy="50641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0" name="Picture 2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493" y="3428206"/>
            <a:ext cx="523875" cy="50641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1" name="Picture 2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86539"/>
            <a:ext cx="523875" cy="50641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2" name="Picture 2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790" y="1168728"/>
            <a:ext cx="523875" cy="50641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3" name="Picture 2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564" y="6237312"/>
            <a:ext cx="377930" cy="36533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74" name="Picture 3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326" y="6237312"/>
            <a:ext cx="329164" cy="318192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72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3" y="44624"/>
            <a:ext cx="8768209" cy="548640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</a:rPr>
              <a:t>Схема микрорайона </a:t>
            </a:r>
            <a:r>
              <a:rPr lang="ru-RU" sz="1600" dirty="0" smtClean="0">
                <a:solidFill>
                  <a:srgbClr val="FF0000"/>
                </a:solidFill>
              </a:rPr>
              <a:t>для самостоятельного прокладывания маршрутов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871537"/>
            <a:ext cx="8609013" cy="598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" t="31360" r="30841" b="15282"/>
          <a:stretch/>
        </p:blipFill>
        <p:spPr bwMode="auto">
          <a:xfrm>
            <a:off x="4542812" y="5733256"/>
            <a:ext cx="1777980" cy="112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18" y="2780928"/>
            <a:ext cx="1554988" cy="1447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1352972" cy="1582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834261"/>
            <a:ext cx="1328949" cy="1062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379" y="4250539"/>
            <a:ext cx="2219325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143228"/>
            <a:ext cx="592137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026907"/>
            <a:ext cx="1803027" cy="537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562" y="628206"/>
            <a:ext cx="21463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27221">
            <a:off x="4852560" y="2618930"/>
            <a:ext cx="989507" cy="122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925" y="2074676"/>
            <a:ext cx="415887" cy="42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379" y="4509120"/>
            <a:ext cx="408115" cy="416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896" y="6491431"/>
            <a:ext cx="299815" cy="289821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644" y="6510473"/>
            <a:ext cx="328730" cy="31777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489" y="4210892"/>
            <a:ext cx="523875" cy="50641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6" name="Picture 1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428206"/>
            <a:ext cx="523875" cy="506413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7" name="Picture 1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007" y="1770698"/>
            <a:ext cx="523875" cy="50641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8" name="Picture 2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712" y="1112323"/>
            <a:ext cx="523875" cy="50641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712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174</TotalTime>
  <Words>170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Углы</vt:lpstr>
      <vt:lpstr>Наши маршруты</vt:lpstr>
      <vt:lpstr>Для педагогов и родителей</vt:lpstr>
      <vt:lpstr>Маршрут «Детский сад - Школа»                                № 1 </vt:lpstr>
      <vt:lpstr>Маршрут «Детский сад - Школа»                                № 2</vt:lpstr>
      <vt:lpstr>МАРШРУТ «Детский сад – Досуговый центр»</vt:lpstr>
      <vt:lpstr>Маршрут «Детский сад – стадион Восток»</vt:lpstr>
      <vt:lpstr>Схема микрорайона для самостоятельного прокладывания маршрутов</vt:lpstr>
    </vt:vector>
  </TitlesOfParts>
  <Company>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маршруты</dc:title>
  <dc:creator>1</dc:creator>
  <cp:lastModifiedBy>lena</cp:lastModifiedBy>
  <cp:revision>16</cp:revision>
  <dcterms:created xsi:type="dcterms:W3CDTF">2014-02-23T14:12:08Z</dcterms:created>
  <dcterms:modified xsi:type="dcterms:W3CDTF">2014-09-08T10:25:10Z</dcterms:modified>
</cp:coreProperties>
</file>